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82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55FF3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29" d="100"/>
          <a:sy n="129" d="100"/>
        </p:scale>
        <p:origin x="-11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96F663E-5ED1-47B2-8DFB-BADDA486BF96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BF5CD18-686B-47A9-AFD5-66CE5FA52A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6B0A8-0AB6-4F43-B570-23B04CE31270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34CF7-D914-6340-8D5F-3B0CBC2114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6B0A8-0AB6-4F43-B570-23B04CE31270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34CF7-D914-6340-8D5F-3B0CBC2114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1A6B0A8-0AB6-4F43-B570-23B04CE31270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2134CF7-D914-6340-8D5F-3B0CBC2114C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2AAB499-F5DE-4BE5-BB26-90CC428051F7}" type="datetime1">
              <a:rPr lang="en-US" smtClean="0"/>
              <a:pPr/>
              <a:t>12/21/10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r>
              <a:rPr lang="en-US" smtClean="0"/>
              <a:t>Sample footer text</a:t>
            </a:r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BF5CD18-686B-47A9-AFD5-66CE5FA52A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6B0A8-0AB6-4F43-B570-23B04CE31270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34CF7-D914-6340-8D5F-3B0CBC2114C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6B0A8-0AB6-4F43-B570-23B04CE31270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34CF7-D914-6340-8D5F-3B0CBC2114C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1A6B0A8-0AB6-4F43-B570-23B04CE31270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2134CF7-D914-6340-8D5F-3B0CBC2114C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6B0A8-0AB6-4F43-B570-23B04CE31270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34CF7-D914-6340-8D5F-3B0CBC2114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1A6B0A8-0AB6-4F43-B570-23B04CE31270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2134CF7-D914-6340-8D5F-3B0CBC2114C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1A6B0A8-0AB6-4F43-B570-23B04CE31270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2134CF7-D914-6340-8D5F-3B0CBC2114C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1A6B0A8-0AB6-4F43-B570-23B04CE31270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2134CF7-D914-6340-8D5F-3B0CBC2114C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  <p:sldLayoutId id="2147483827" r:id="rId4"/>
    <p:sldLayoutId id="2147483828" r:id="rId5"/>
    <p:sldLayoutId id="2147483829" r:id="rId6"/>
    <p:sldLayoutId id="2147483830" r:id="rId7"/>
    <p:sldLayoutId id="2147483831" r:id="rId8"/>
    <p:sldLayoutId id="2147483832" r:id="rId9"/>
    <p:sldLayoutId id="2147483833" r:id="rId10"/>
    <p:sldLayoutId id="2147483834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7.png"/><Relationship Id="rId12" Type="http://schemas.openxmlformats.org/officeDocument/2006/relationships/slide" Target="slide8.xml"/><Relationship Id="rId13" Type="http://schemas.openxmlformats.org/officeDocument/2006/relationships/image" Target="../media/image8.png"/><Relationship Id="rId14" Type="http://schemas.openxmlformats.org/officeDocument/2006/relationships/slide" Target="slide9.xml"/><Relationship Id="rId15" Type="http://schemas.openxmlformats.org/officeDocument/2006/relationships/image" Target="../media/image9.png"/><Relationship Id="rId16" Type="http://schemas.openxmlformats.org/officeDocument/2006/relationships/slide" Target="slide10.xml"/><Relationship Id="rId17" Type="http://schemas.openxmlformats.org/officeDocument/2006/relationships/image" Target="../media/image10.png"/><Relationship Id="rId18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Relationship Id="rId3" Type="http://schemas.openxmlformats.org/officeDocument/2006/relationships/image" Target="../media/image3.jpeg"/><Relationship Id="rId4" Type="http://schemas.openxmlformats.org/officeDocument/2006/relationships/slide" Target="slide4.xml"/><Relationship Id="rId5" Type="http://schemas.openxmlformats.org/officeDocument/2006/relationships/image" Target="../media/image4.png"/><Relationship Id="rId6" Type="http://schemas.openxmlformats.org/officeDocument/2006/relationships/slide" Target="slide5.xml"/><Relationship Id="rId7" Type="http://schemas.openxmlformats.org/officeDocument/2006/relationships/image" Target="../media/image5.png"/><Relationship Id="rId8" Type="http://schemas.openxmlformats.org/officeDocument/2006/relationships/slide" Target="slide6.xml"/><Relationship Id="rId9" Type="http://schemas.openxmlformats.org/officeDocument/2006/relationships/image" Target="../media/image6.png"/><Relationship Id="rId10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Buddhism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EB687"/>
                </a:solidFill>
              </a:rPr>
              <a:t>By: Brianna Bozman</a:t>
            </a:r>
            <a:endParaRPr lang="en-US" dirty="0">
              <a:solidFill>
                <a:srgbClr val="FEB68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Right Knowledge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The right knowledge will stop all wants and from being sad or in sorrow</a:t>
            </a:r>
          </a:p>
          <a:p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580884" y="5562203"/>
            <a:ext cx="1457133" cy="911749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 </a:t>
            </a:r>
            <a:r>
              <a:rPr lang="en-US" dirty="0" smtClean="0">
                <a:solidFill>
                  <a:srgbClr val="FFCFAF"/>
                </a:solidFill>
              </a:rPr>
              <a:t>Right Speech</a:t>
            </a:r>
            <a:endParaRPr lang="en-US" dirty="0">
              <a:solidFill>
                <a:srgbClr val="FFCFA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FAF"/>
                </a:solidFill>
              </a:rPr>
              <a:t>The “Right Speech” can help undo all wants and from being sad or in sorrow</a:t>
            </a:r>
            <a:endParaRPr lang="en-US" dirty="0">
              <a:solidFill>
                <a:srgbClr val="FFCFAF"/>
              </a:solidFill>
            </a:endParaRP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457200" y="5355467"/>
            <a:ext cx="684877" cy="620210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 descr="wb2a174.thm.gif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-31438" r="-31438"/>
          <a:stretch>
            <a:fillRect/>
          </a:stretch>
        </p:blipFill>
        <p:spPr>
          <a:xfrm>
            <a:off x="-274009" y="324872"/>
            <a:ext cx="2971056" cy="1939069"/>
          </a:xfrm>
        </p:spPr>
      </p:pic>
      <p:sp>
        <p:nvSpPr>
          <p:cNvPr id="14" name="Action Button: Forward or Next 13">
            <a:hlinkClick r:id="" action="ppaction://hlinkshowjump?jump=nextslide" highlightClick="1"/>
          </p:cNvPr>
          <p:cNvSpPr/>
          <p:nvPr/>
        </p:nvSpPr>
        <p:spPr>
          <a:xfrm>
            <a:off x="0" y="167357"/>
            <a:ext cx="1825682" cy="1939069"/>
          </a:xfrm>
          <a:prstGeom prst="actionButtonForwardNext">
            <a:avLst/>
          </a:prstGeom>
          <a:solidFill>
            <a:schemeClr val="bg1">
              <a:alpha val="0"/>
            </a:schemeClr>
          </a:solidFill>
          <a:ln>
            <a:solidFill>
              <a:schemeClr val="bg1">
                <a:alpha val="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 descr="000803_1076_7158_v__v.th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1087" y="480826"/>
            <a:ext cx="1536700" cy="1625600"/>
          </a:xfrm>
          <a:prstGeom prst="rect">
            <a:avLst/>
          </a:prstGeom>
        </p:spPr>
      </p:pic>
      <p:sp>
        <p:nvSpPr>
          <p:cNvPr id="19" name="Action Button: Forward or Next 18">
            <a:hlinkClick r:id="" action="ppaction://hlinkshowjump?jump=nextslide" highlightClick="1"/>
          </p:cNvPr>
          <p:cNvSpPr/>
          <p:nvPr/>
        </p:nvSpPr>
        <p:spPr>
          <a:xfrm>
            <a:off x="2605537" y="480826"/>
            <a:ext cx="1536700" cy="1625600"/>
          </a:xfrm>
          <a:prstGeom prst="actionButtonForwardNext">
            <a:avLst/>
          </a:prstGeom>
          <a:solidFill>
            <a:schemeClr val="bg1">
              <a:alpha val="0"/>
            </a:schemeClr>
          </a:solidFill>
          <a:ln>
            <a:solidFill>
              <a:schemeClr val="bg1">
                <a:alpha val="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2450322" y="-226887"/>
            <a:ext cx="1536700" cy="1939069"/>
          </a:xfrm>
          <a:prstGeom prst="actionButtonForwardNext">
            <a:avLst/>
          </a:prstGeom>
          <a:solidFill>
            <a:schemeClr val="bg1">
              <a:alpha val="0"/>
            </a:schemeClr>
          </a:solidFill>
          <a:ln>
            <a:solidFill>
              <a:schemeClr val="bg1">
                <a:alpha val="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Forward or Next 6">
            <a:hlinkClick r:id="" action="ppaction://hlinkshowjump?jump=firstslide" highlightClick="1"/>
          </p:cNvPr>
          <p:cNvSpPr/>
          <p:nvPr/>
        </p:nvSpPr>
        <p:spPr>
          <a:xfrm>
            <a:off x="8319440" y="167357"/>
            <a:ext cx="364283" cy="157515"/>
          </a:xfrm>
          <a:prstGeom prst="actionButtonForwardNex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Custom 7">
            <a:hlinkClick r:id="rId4" action="ppaction://hlinksldjump" highlightClick="1"/>
          </p:cNvPr>
          <p:cNvSpPr/>
          <p:nvPr/>
        </p:nvSpPr>
        <p:spPr>
          <a:xfrm>
            <a:off x="2450322" y="-226887"/>
            <a:ext cx="1536700" cy="1939069"/>
          </a:xfrm>
          <a:prstGeom prst="actionButtonBlank">
            <a:avLst/>
          </a:prstGeom>
          <a:solidFill>
            <a:schemeClr val="bg1">
              <a:alpha val="0"/>
            </a:schemeClr>
          </a:solidFill>
          <a:ln>
            <a:solidFill>
              <a:schemeClr val="bg1">
                <a:alpha val="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1602" y="324872"/>
            <a:ext cx="1625600" cy="1625600"/>
          </a:xfrm>
          <a:prstGeom prst="rect">
            <a:avLst/>
          </a:prstGeom>
        </p:spPr>
      </p:pic>
      <p:sp>
        <p:nvSpPr>
          <p:cNvPr id="12" name="Action Button: Custom 11">
            <a:hlinkClick r:id="rId6" action="ppaction://hlinksldjump" highlightClick="1"/>
          </p:cNvPr>
          <p:cNvSpPr/>
          <p:nvPr/>
        </p:nvSpPr>
        <p:spPr>
          <a:xfrm>
            <a:off x="4641602" y="324872"/>
            <a:ext cx="1625600" cy="1625600"/>
          </a:xfrm>
          <a:prstGeom prst="actionButtonBlank">
            <a:avLst/>
          </a:prstGeom>
          <a:solidFill>
            <a:schemeClr val="bg1">
              <a:alpha val="0"/>
            </a:schemeClr>
          </a:solidFill>
          <a:ln>
            <a:solidFill>
              <a:schemeClr val="bg1">
                <a:alpha val="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15068" y="324872"/>
            <a:ext cx="1023762" cy="1506225"/>
          </a:xfrm>
          <a:prstGeom prst="rect">
            <a:avLst/>
          </a:prstGeom>
        </p:spPr>
      </p:pic>
      <p:sp>
        <p:nvSpPr>
          <p:cNvPr id="20" name="Action Button: Custom 19">
            <a:hlinkClick r:id="rId8" action="ppaction://hlinksldjump" highlightClick="1"/>
          </p:cNvPr>
          <p:cNvSpPr/>
          <p:nvPr/>
        </p:nvSpPr>
        <p:spPr>
          <a:xfrm>
            <a:off x="6615068" y="480826"/>
            <a:ext cx="1023762" cy="1350271"/>
          </a:xfrm>
          <a:prstGeom prst="actionButtonBlank">
            <a:avLst/>
          </a:prstGeom>
          <a:solidFill>
            <a:schemeClr val="bg1">
              <a:alpha val="0"/>
            </a:schemeClr>
          </a:solidFill>
          <a:ln>
            <a:solidFill>
              <a:schemeClr val="bg1">
                <a:alpha val="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85799" y="2032548"/>
            <a:ext cx="1625600" cy="1054100"/>
          </a:xfrm>
          <a:prstGeom prst="rect">
            <a:avLst/>
          </a:prstGeom>
        </p:spPr>
      </p:pic>
      <p:sp>
        <p:nvSpPr>
          <p:cNvPr id="22" name="Action Button: Custom 21">
            <a:hlinkClick r:id="rId10" action="ppaction://hlinksldjump" highlightClick="1"/>
          </p:cNvPr>
          <p:cNvSpPr/>
          <p:nvPr/>
        </p:nvSpPr>
        <p:spPr>
          <a:xfrm>
            <a:off x="6267202" y="2032548"/>
            <a:ext cx="1644197" cy="1054100"/>
          </a:xfrm>
          <a:prstGeom prst="actionButtonBlank">
            <a:avLst/>
          </a:prstGeom>
          <a:solidFill>
            <a:schemeClr val="bg1">
              <a:alpha val="0"/>
            </a:schemeClr>
          </a:solidFill>
          <a:ln>
            <a:solidFill>
              <a:schemeClr val="bg1">
                <a:alpha val="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477787" y="2263941"/>
            <a:ext cx="1625600" cy="1041400"/>
          </a:xfrm>
          <a:prstGeom prst="rect">
            <a:avLst/>
          </a:prstGeom>
        </p:spPr>
      </p:pic>
      <p:sp>
        <p:nvSpPr>
          <p:cNvPr id="16" name="Action Button: Custom 15">
            <a:hlinkClick r:id="rId12" action="ppaction://hlinksldjump" highlightClick="1"/>
          </p:cNvPr>
          <p:cNvSpPr/>
          <p:nvPr/>
        </p:nvSpPr>
        <p:spPr>
          <a:xfrm>
            <a:off x="4477787" y="2263941"/>
            <a:ext cx="1625600" cy="1041400"/>
          </a:xfrm>
          <a:prstGeom prst="actionButtonBlank">
            <a:avLst/>
          </a:prstGeom>
          <a:solidFill>
            <a:schemeClr val="bg1">
              <a:alpha val="0"/>
            </a:schemeClr>
          </a:solidFill>
          <a:ln>
            <a:solidFill>
              <a:schemeClr val="bg1">
                <a:alpha val="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941087" y="2263941"/>
            <a:ext cx="1282700" cy="1714500"/>
          </a:xfrm>
          <a:prstGeom prst="rect">
            <a:avLst/>
          </a:prstGeom>
        </p:spPr>
      </p:pic>
      <p:sp>
        <p:nvSpPr>
          <p:cNvPr id="23" name="Action Button: Custom 22">
            <a:hlinkClick r:id="rId14" action="ppaction://hlinksldjump" highlightClick="1"/>
          </p:cNvPr>
          <p:cNvSpPr/>
          <p:nvPr/>
        </p:nvSpPr>
        <p:spPr>
          <a:xfrm>
            <a:off x="2941087" y="2263941"/>
            <a:ext cx="1282700" cy="1714500"/>
          </a:xfrm>
          <a:prstGeom prst="actionButtonBlank">
            <a:avLst/>
          </a:prstGeom>
          <a:solidFill>
            <a:schemeClr val="tx1">
              <a:alpha val="0"/>
            </a:schemeClr>
          </a:solidFill>
          <a:ln>
            <a:solidFill>
              <a:schemeClr val="tx1">
                <a:alpha val="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76960" y="2525586"/>
            <a:ext cx="1625600" cy="889000"/>
          </a:xfrm>
          <a:prstGeom prst="rect">
            <a:avLst/>
          </a:prstGeom>
        </p:spPr>
      </p:pic>
      <p:sp>
        <p:nvSpPr>
          <p:cNvPr id="26" name="Action Button: Custom 25">
            <a:hlinkClick r:id="rId16" action="ppaction://hlinksldjump" highlightClick="1"/>
          </p:cNvPr>
          <p:cNvSpPr/>
          <p:nvPr/>
        </p:nvSpPr>
        <p:spPr>
          <a:xfrm>
            <a:off x="476960" y="2525586"/>
            <a:ext cx="1625600" cy="889000"/>
          </a:xfrm>
          <a:prstGeom prst="actionButtonBlank">
            <a:avLst/>
          </a:prstGeom>
          <a:solidFill>
            <a:schemeClr val="tx1">
              <a:alpha val="0"/>
            </a:schemeClr>
          </a:solidFill>
          <a:ln>
            <a:solidFill>
              <a:schemeClr val="tx1">
                <a:alpha val="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770040" y="3414586"/>
            <a:ext cx="1549400" cy="1625600"/>
          </a:xfrm>
          <a:prstGeom prst="rect">
            <a:avLst/>
          </a:prstGeom>
        </p:spPr>
      </p:pic>
      <p:sp>
        <p:nvSpPr>
          <p:cNvPr id="28" name="Action Button: Custom 27">
            <a:hlinkClick r:id="rId18" action="ppaction://hlinksldjump" highlightClick="1"/>
          </p:cNvPr>
          <p:cNvSpPr/>
          <p:nvPr/>
        </p:nvSpPr>
        <p:spPr>
          <a:xfrm>
            <a:off x="6770040" y="3414586"/>
            <a:ext cx="1549400" cy="1625600"/>
          </a:xfrm>
          <a:prstGeom prst="actionButtonBlank">
            <a:avLst/>
          </a:prstGeom>
          <a:solidFill>
            <a:schemeClr val="tx1">
              <a:alpha val="0"/>
            </a:schemeClr>
          </a:solidFill>
          <a:ln>
            <a:solidFill>
              <a:schemeClr val="tx1">
                <a:alpha val="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E75C01"/>
                </a:solidFill>
              </a:rPr>
              <a:t>                              Buddha</a:t>
            </a:r>
            <a:endParaRPr lang="en-US" dirty="0">
              <a:solidFill>
                <a:srgbClr val="E75C0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             </a:t>
            </a:r>
            <a:r>
              <a:rPr lang="en-US" dirty="0" smtClean="0">
                <a:solidFill>
                  <a:srgbClr val="E75C01"/>
                </a:solidFill>
              </a:rPr>
              <a:t>A Buddha is a founder of Buddhism</a:t>
            </a:r>
            <a:endParaRPr lang="en-US" dirty="0">
              <a:solidFill>
                <a:srgbClr val="E75C01"/>
              </a:solidFill>
            </a:endParaRP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649802" y="3996911"/>
            <a:ext cx="1220841" cy="758035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  Sad Buddha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When  a Buddha is in sorrow, it is a desire of attachment.</a:t>
            </a:r>
          </a:p>
          <a:p>
            <a:r>
              <a:rPr lang="en-US" dirty="0" smtClean="0"/>
              <a:t>People seek joy that lead to suffering.</a:t>
            </a: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817176" y="4341472"/>
            <a:ext cx="1594969" cy="935238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</a:t>
            </a:r>
            <a:r>
              <a:rPr lang="en-US" dirty="0" smtClean="0">
                <a:solidFill>
                  <a:srgbClr val="FF0000"/>
                </a:solidFill>
              </a:rPr>
              <a:t>Right Thinking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This is a way they can stop all wants</a:t>
            </a:r>
          </a:p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They can do the right thinking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457200" y="5355467"/>
            <a:ext cx="1423289" cy="708811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EB6E5A"/>
                </a:solidFill>
              </a:rPr>
              <a:t>                   </a:t>
            </a:r>
            <a:r>
              <a:rPr lang="en-US" dirty="0" smtClean="0">
                <a:solidFill>
                  <a:srgbClr val="862110"/>
                </a:solidFill>
              </a:rPr>
              <a:t>Right Meditation </a:t>
            </a:r>
            <a:endParaRPr lang="en-US" dirty="0">
              <a:solidFill>
                <a:srgbClr val="86211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</a:t>
            </a:r>
            <a:r>
              <a:rPr lang="en-US" dirty="0" smtClean="0">
                <a:solidFill>
                  <a:srgbClr val="FEB687"/>
                </a:solidFill>
              </a:rPr>
              <a:t>The right meditation leads to clear their thoughts of wanting.</a:t>
            </a:r>
          </a:p>
          <a:p>
            <a:pPr>
              <a:buNone/>
            </a:pPr>
            <a:r>
              <a:rPr lang="en-US" dirty="0" smtClean="0">
                <a:solidFill>
                  <a:srgbClr val="FEB687"/>
                </a:solidFill>
              </a:rPr>
              <a:t>  To stop the sorrow you must follow one of these eightfold paths.</a:t>
            </a:r>
            <a:endParaRPr lang="en-US" dirty="0">
              <a:solidFill>
                <a:srgbClr val="FEB687"/>
              </a:solidFill>
            </a:endParaRP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935322" y="4656500"/>
            <a:ext cx="1772188" cy="915548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EB6E5A"/>
                </a:solidFill>
              </a:rPr>
              <a:t>                          Developed </a:t>
            </a:r>
            <a:endParaRPr lang="en-US" dirty="0">
              <a:solidFill>
                <a:srgbClr val="EB6E5A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There are more then 300 million people who practice this religion today.</a:t>
            </a:r>
          </a:p>
          <a:p>
            <a:r>
              <a:rPr lang="en-US" dirty="0" smtClean="0">
                <a:solidFill>
                  <a:srgbClr val="862110"/>
                </a:solidFill>
              </a:rPr>
              <a:t>This religion and Hinduism developed in India</a:t>
            </a:r>
            <a:endParaRPr lang="en-US" dirty="0">
              <a:solidFill>
                <a:srgbClr val="862110"/>
              </a:solidFill>
            </a:endParaRPr>
          </a:p>
        </p:txBody>
      </p:sp>
      <p:sp>
        <p:nvSpPr>
          <p:cNvPr id="5" name="Action Button: Home 4">
            <a:hlinkClick r:id="rId2" action="ppaction://hlinksldjump" highlightClick="1"/>
          </p:cNvPr>
          <p:cNvSpPr/>
          <p:nvPr/>
        </p:nvSpPr>
        <p:spPr>
          <a:xfrm>
            <a:off x="457200" y="4951838"/>
            <a:ext cx="1521744" cy="826947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                 </a:t>
            </a:r>
            <a:r>
              <a:rPr lang="en-US" dirty="0" err="1" smtClean="0">
                <a:solidFill>
                  <a:srgbClr val="FF0000"/>
                </a:solidFill>
              </a:rPr>
              <a:t>buddhism</a:t>
            </a:r>
            <a:r>
              <a:rPr lang="en-US" dirty="0" smtClean="0">
                <a:solidFill>
                  <a:srgbClr val="FF0000"/>
                </a:solidFill>
              </a:rPr>
              <a:t> brought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6600"/>
                </a:solidFill>
              </a:rPr>
              <a:t>The </a:t>
            </a:r>
            <a:r>
              <a:rPr lang="en-US" dirty="0" smtClean="0">
                <a:solidFill>
                  <a:srgbClr val="FF6600"/>
                </a:solidFill>
              </a:rPr>
              <a:t>B</a:t>
            </a:r>
            <a:r>
              <a:rPr lang="en-US" dirty="0" smtClean="0">
                <a:solidFill>
                  <a:srgbClr val="FF6600"/>
                </a:solidFill>
              </a:rPr>
              <a:t>uddhism brought the “Four Noble Truths”.</a:t>
            </a:r>
          </a:p>
          <a:p>
            <a:r>
              <a:rPr lang="en-US" dirty="0" smtClean="0">
                <a:solidFill>
                  <a:srgbClr val="FF6600"/>
                </a:solidFill>
              </a:rPr>
              <a:t>These are the 4 basic ideas of Buddhism. 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649802" y="5237331"/>
            <a:ext cx="1486670" cy="679278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 Right Living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6600"/>
                </a:solidFill>
              </a:rPr>
              <a:t>To stop the Buddhist sorrow they must do the right living. </a:t>
            </a:r>
          </a:p>
          <a:p>
            <a:r>
              <a:rPr lang="en-US" dirty="0" smtClean="0">
                <a:solidFill>
                  <a:srgbClr val="FF6600"/>
                </a:solidFill>
              </a:rPr>
              <a:t>If they do not follow then, can not end all pain from wanting.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457200" y="5089662"/>
            <a:ext cx="1777727" cy="1053373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Oriel.thmx</Template>
  <TotalTime>143</TotalTime>
  <Words>198</Words>
  <Application>Microsoft Macintosh PowerPoint</Application>
  <PresentationFormat>On-screen Show (4:3)</PresentationFormat>
  <Paragraphs>26</Paragraphs>
  <Slides>11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Oriel</vt:lpstr>
      <vt:lpstr>Buddhism</vt:lpstr>
      <vt:lpstr>Slide 2</vt:lpstr>
      <vt:lpstr>                              Buddha</vt:lpstr>
      <vt:lpstr>                        Sad Buddha</vt:lpstr>
      <vt:lpstr>                     Right Thinking</vt:lpstr>
      <vt:lpstr>                   Right Meditation </vt:lpstr>
      <vt:lpstr>                          Developed </vt:lpstr>
      <vt:lpstr>                 buddhism brought</vt:lpstr>
      <vt:lpstr>                       Right Living</vt:lpstr>
      <vt:lpstr>                  Right Knowledge</vt:lpstr>
      <vt:lpstr>                       Right Speech</vt:lpstr>
    </vt:vector>
  </TitlesOfParts>
  <Company>CCPS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Buddhism</dc:title>
  <dc:creator>Bozman, Brianna K</dc:creator>
  <cp:lastModifiedBy>Bozman, Brianna K</cp:lastModifiedBy>
  <cp:revision>3</cp:revision>
  <dcterms:created xsi:type="dcterms:W3CDTF">2010-12-21T16:14:06Z</dcterms:created>
  <dcterms:modified xsi:type="dcterms:W3CDTF">2010-12-21T17:01:33Z</dcterms:modified>
</cp:coreProperties>
</file>